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18/11/2023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-3325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11AEB90-252A-8CF4-3F05-0FE41E2B6D45}"/>
              </a:ext>
            </a:extLst>
          </p:cNvPr>
          <p:cNvSpPr txBox="1"/>
          <p:nvPr/>
        </p:nvSpPr>
        <p:spPr>
          <a:xfrm>
            <a:off x="128186" y="436865"/>
            <a:ext cx="11938475" cy="2952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avioneta aterriza con una rapidez de 450 km/h en una pista que solamente tiene un kilómetro de largo. La avioneta tiene una capacidad de frenar en el momento de aterrizaje, de 8m/s</a:t>
            </a:r>
            <a:r>
              <a:rPr lang="es-SV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Calcule: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El tiempo que tarda en detenerse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la distancia que recorre antes de detenerse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¿es posible aterrizar en esa pista?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6F04C4-E43C-E156-8B5D-F8DBFA666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29" y="3468405"/>
            <a:ext cx="6315075" cy="1143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5E8E1C7-DAD1-1886-0126-08BDF2C85B3E}"/>
              </a:ext>
            </a:extLst>
          </p:cNvPr>
          <p:cNvSpPr txBox="1"/>
          <p:nvPr/>
        </p:nvSpPr>
        <p:spPr>
          <a:xfrm>
            <a:off x="155894" y="4601803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Primero convertimos los 450 km/h a m/s: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79E4CA4F-BF81-08D3-4938-EC9D01809B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629" y="5203594"/>
            <a:ext cx="707197" cy="499915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FC6DB3F-D8F7-74FC-A9D1-F91748592E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7102" y="5206641"/>
            <a:ext cx="859611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1C47A6C-1289-1380-D820-E20A9F8BE7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2989" y="5197460"/>
            <a:ext cx="823031" cy="49991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74B9B33-21F6-1F76-3A3E-381835D5DA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2296" y="5340728"/>
            <a:ext cx="1072989" cy="2133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DA7E749-C89A-C952-2CC4-63DA491E225E}"/>
                  </a:ext>
                </a:extLst>
              </p:cNvPr>
              <p:cNvSpPr txBox="1"/>
              <p:nvPr/>
            </p:nvSpPr>
            <p:spPr>
              <a:xfrm>
                <a:off x="4651081" y="4571871"/>
                <a:ext cx="2033899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Datos: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=125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=−8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DA7E749-C89A-C952-2CC4-63DA491E2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081" y="4571871"/>
                <a:ext cx="2033899" cy="1477328"/>
              </a:xfrm>
              <a:prstGeom prst="rect">
                <a:avLst/>
              </a:prstGeom>
              <a:blipFill>
                <a:blip r:embed="rId8"/>
                <a:stretch>
                  <a:fillRect l="-2695" t="-2479" b="-247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Imagen 27">
            <a:extLst>
              <a:ext uri="{FF2B5EF4-FFF2-40B4-BE49-F238E27FC236}">
                <a16:creationId xmlns:a16="http://schemas.microsoft.com/office/drawing/2014/main" id="{A05873CC-BB4F-020C-F23B-EF1CFBD4AD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31352" y="1666320"/>
            <a:ext cx="1639966" cy="49381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6E744F71-FDA5-6922-19C2-117AF7938B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58321" y="2160139"/>
            <a:ext cx="1127858" cy="213378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E4C0CB0F-EA18-46C8-8150-D04C5065C7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01382" y="2554873"/>
            <a:ext cx="902286" cy="19508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BAF5284D-2E4B-A323-F5EF-0DB2086340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01382" y="2844207"/>
            <a:ext cx="786452" cy="451143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FFEBB238-F54C-C7BD-4DF0-82975861CF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28308" y="3432031"/>
            <a:ext cx="1359526" cy="542591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7A66A2FE-A831-B927-2F81-8BE789AC19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321450" y="4138177"/>
            <a:ext cx="1316850" cy="170703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DD17311A-9580-A633-1424-6CA5333B227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150916" y="4541136"/>
            <a:ext cx="2487384" cy="493819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8EC2151F-7866-6478-1B28-5BF63F19ED0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598003" y="4822813"/>
            <a:ext cx="5438103" cy="487722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34303E7C-9039-76A5-8700-53343A73494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578704" y="5362065"/>
            <a:ext cx="1737511" cy="170703"/>
          </a:xfrm>
          <a:prstGeom prst="rect">
            <a:avLst/>
          </a:prstGeom>
        </p:spPr>
      </p:pic>
      <p:sp>
        <p:nvSpPr>
          <p:cNvPr id="52" name="CuadroTexto 51">
            <a:extLst>
              <a:ext uri="{FF2B5EF4-FFF2-40B4-BE49-F238E27FC236}">
                <a16:creationId xmlns:a16="http://schemas.microsoft.com/office/drawing/2014/main" id="{E1C3CD86-A1DF-E759-7E72-9AB459654797}"/>
              </a:ext>
            </a:extLst>
          </p:cNvPr>
          <p:cNvSpPr txBox="1"/>
          <p:nvPr/>
        </p:nvSpPr>
        <p:spPr>
          <a:xfrm>
            <a:off x="6209037" y="5815255"/>
            <a:ext cx="58173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Si puede aterrizar en una pista como esa ya que requiere 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longitud de 976.56 m y la pista tiene un kilómetro.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2" grpId="0"/>
      <p:bldP spid="5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129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2023-11-18T17:03:11Z</dcterms:modified>
</cp:coreProperties>
</file>